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0530" autoAdjust="0"/>
    <p:restoredTop sz="98551" autoAdjust="0"/>
  </p:normalViewPr>
  <p:slideViewPr>
    <p:cSldViewPr snapToGrid="0">
      <p:cViewPr>
        <p:scale>
          <a:sx n="100" d="100"/>
          <a:sy n="100" d="100"/>
        </p:scale>
        <p:origin x="318" y="13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6400" cy="4968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2C2A7C93-4566-4E75-AB09-90523BAB3F7F}" type="datetimeFigureOut">
              <a:rPr lang="en-US" smtClean="0"/>
              <a:pPr/>
              <a:t>06-May-25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8003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6463"/>
            <a:ext cx="5440363" cy="4468812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339"/>
            <a:ext cx="2946400" cy="4968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6" y="9431339"/>
            <a:ext cx="2946400" cy="4968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6AC56CB2-139E-4C12-A103-D9032F71B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56CB2-139E-4C12-A103-D9032F71B7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95300" y="3699804"/>
            <a:ext cx="899795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95300" y="1433732"/>
            <a:ext cx="899795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85595" y="3550126"/>
            <a:ext cx="32194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0955" y="3550126"/>
            <a:ext cx="32194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918710" y="3526302"/>
            <a:ext cx="4953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06-May-25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06-May-25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06-May-25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5300" y="1524000"/>
            <a:ext cx="89154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06-May-25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06-May-25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505200"/>
            <a:ext cx="85852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4958864"/>
            <a:ext cx="85852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42950" y="4916994"/>
            <a:ext cx="85852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06-May-25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95300" y="1524000"/>
            <a:ext cx="4398264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035550" y="1524000"/>
            <a:ext cx="4398264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06-May-25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399593"/>
            <a:ext cx="4376870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95300" y="2201896"/>
            <a:ext cx="437515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5037270" y="2201896"/>
            <a:ext cx="437515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5448"/>
            <a:ext cx="8915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5035550" y="1399593"/>
            <a:ext cx="4376870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857" y="2180219"/>
            <a:ext cx="406146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51120" y="2180219"/>
            <a:ext cx="406146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06-May-25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06-May-25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95300" y="457200"/>
            <a:ext cx="67691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46950" y="1600200"/>
            <a:ext cx="2149602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7346950" y="457200"/>
            <a:ext cx="21463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06-May-25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850" y="457200"/>
            <a:ext cx="222885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300" y="457200"/>
            <a:ext cx="652145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1850" y="1600200"/>
            <a:ext cx="222885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81D-4B54-45EF-A93D-562F314638FB}" type="datetimeFigureOut">
              <a:rPr lang="en-US" smtClean="0"/>
              <a:pPr/>
              <a:t>06-May-25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95300" y="1447800"/>
            <a:ext cx="89154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6273800" y="6203667"/>
            <a:ext cx="28067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27B81D-4B54-45EF-A93D-562F314638FB}" type="datetimeFigureOut">
              <a:rPr lang="en-US" smtClean="0"/>
              <a:pPr/>
              <a:t>06-May-25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11400" y="6203667"/>
            <a:ext cx="387985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111456" y="6181531"/>
            <a:ext cx="6604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0C283B1-32C8-44E6-A98D-8EECB3ED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8007740"/>
              </p:ext>
            </p:extLst>
          </p:nvPr>
        </p:nvGraphicFramePr>
        <p:xfrm>
          <a:off x="132406" y="1015659"/>
          <a:ext cx="9691801" cy="606620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79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7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55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1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1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53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81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017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DATE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05-05-2025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06-05-2025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07-05-2025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08-05-2025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09-05-2025</a:t>
                      </a:r>
                      <a:endParaRPr kumimoji="0"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10-05-2025</a:t>
                      </a:r>
                      <a:endParaRPr kumimoji="0"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11-05-2025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MONDAY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TUESDAY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WEDNESDAY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THURSDAY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FRIDAY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SATURDAY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SUNDAY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964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BREAKFAST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4" marR="6844" marT="8423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Cereal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Chocos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Vermicelli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Poha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Cereal Corn Flakes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Onion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Uttapam</a:t>
                      </a:r>
                      <a:r>
                        <a:rPr kumimoji="0" lang="en-US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with Coconut Chutney</a:t>
                      </a:r>
                      <a:endParaRPr kumimoji="0" lang="en-US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Cereal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Chocos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Vegetable Oats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Free Sunday</a:t>
                      </a:r>
                      <a:endParaRPr kumimoji="0"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423" marR="8423" marT="8423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Masala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Omelette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 Toast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 Roll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Boiled Egg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 Toast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873"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Cutlet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Butter, Jam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Half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Freid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Egg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Butter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Besan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Chilla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Butter, jam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873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Bread, Butter, Jam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Fruit- Banana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Bread, Butter, Jam</a:t>
                      </a:r>
                      <a:endParaRPr kumimoji="0" lang="en-US" sz="1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Jam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Bread, Butter, Jam</a:t>
                      </a:r>
                      <a:endParaRPr kumimoji="0" lang="en-US" sz="1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Fruit- Banana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2617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Hot Milk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Hot Milk, (Almond)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Hot Milk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Hot Milk 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Hot Milk 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Hot Milk( Almond)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9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BREAK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Potato Cheese Sandwich &amp; Squash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Bhel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Puri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Squash 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Vada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Pav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Squash 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Aloo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Chap &amp; Juice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Matar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&amp; Squash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Macaroni &amp; Squash 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97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LUNCH 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4" marR="6844" marT="8423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Rajma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Masala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</a:t>
                      </a:r>
                      <a:r>
                        <a:rPr lang="en-US" sz="1000" b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Makhani</a:t>
                      </a:r>
                      <a:endParaRPr lang="en-US" sz="1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Lobiya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Kadi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Pakoda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Chana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Kala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Free Sunday 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Chatpata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Aloo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Aloo</a:t>
                      </a:r>
                      <a:r>
                        <a:rPr lang="en-US" sz="1000" b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Capsicum</a:t>
                      </a:r>
                      <a:endParaRPr lang="en-US" sz="1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Louki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Tomato</a:t>
                      </a:r>
                      <a:endParaRPr kumimoji="0"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Aloo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Beans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Bhindi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Masala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Pumpkin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Masala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Rice,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  <a:endParaRPr lang="en-US" sz="1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Rice,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Puri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Onion Salad</a:t>
                      </a:r>
                      <a:endParaRPr lang="en-US" sz="1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  <a:endParaRPr lang="en-US" sz="1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  <a:endParaRPr lang="en-US" sz="1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  <a:endParaRPr lang="en-US" sz="1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  <a:r>
                        <a:rPr lang="en-US" sz="1000" b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en-US" sz="1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Rice,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3001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Green Chutney, Cucumber Salad</a:t>
                      </a:r>
                      <a:endParaRPr lang="en-US" sz="1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Raita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Mix Salad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Onion Salad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Mix Salad,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Jeera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Raita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Cucumber Salad, Mix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Raita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Fruit-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Kharbuja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Fruit-  Curd</a:t>
                      </a:r>
                      <a:endParaRPr lang="en-US" sz="1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Salad,Fruit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Water Melon 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Fruit- Banana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Fruit- Sweet Melon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Fruit- Water Melon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49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E/Snacks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4" marR="6844" marT="84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Samosa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Squash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Tikki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Chat &amp; Squash 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Maggi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Patties &amp; Squash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Matar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Chat &amp; Squash 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Patties &amp; Squash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797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DINNER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44" marR="6844" marT="8423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Chicken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Rara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Idli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Sambhar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Chicken Curry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Yellow </a:t>
                      </a:r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kumimoji="0" lang="en-US" sz="1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Chicken Manchurian</a:t>
                      </a:r>
                      <a:endParaRPr kumimoji="0" lang="en-US" sz="1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Mix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Free Sunday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Paneer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Lababdar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Urad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Vada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Matar</a:t>
                      </a:r>
                      <a:r>
                        <a:rPr kumimoji="0" lang="en-IN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IN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Paneer</a:t>
                      </a:r>
                      <a:endParaRPr kumimoji="0" lang="en-IN" sz="1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Jalfrezi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Manchurian</a:t>
                      </a:r>
                      <a:endParaRPr kumimoji="0" lang="en-US" sz="1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Malai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Kofta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Coconut Chutney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Noodles</a:t>
                      </a:r>
                      <a:endParaRPr kumimoji="0"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Lemon Rice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Freid</a:t>
                      </a:r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Rice</a:t>
                      </a:r>
                      <a:endParaRPr kumimoji="0"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Chapati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13873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Sirka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Onion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Kachumber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Salad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Onion Salad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Cucumber Salad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Mix Salad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47970">
                <a:tc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23" marR="8423" marT="84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Sweet-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Rusgulla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Sweet-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Sheera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Sweet-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Gulab</a:t>
                      </a:r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Jamun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Sweet-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Balushahi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Fruit- Custard  </a:t>
                      </a:r>
                      <a:endParaRPr kumimoji="0"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 </a:t>
                      </a:r>
                      <a:r>
                        <a:rPr kumimoji="0"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Jalebi</a:t>
                      </a:r>
                      <a:endParaRPr kumimoji="0"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pic>
        <p:nvPicPr>
          <p:cNvPr id="10" name="Picture 9" descr="Menu Header.jpg"/>
          <p:cNvPicPr>
            <a:picLocks noChangeAspect="1"/>
          </p:cNvPicPr>
          <p:nvPr/>
        </p:nvPicPr>
        <p:blipFill>
          <a:blip r:embed="rId3"/>
          <a:srcRect r="8406"/>
          <a:stretch>
            <a:fillRect/>
          </a:stretch>
        </p:blipFill>
        <p:spPr>
          <a:xfrm>
            <a:off x="18105" y="-72424"/>
            <a:ext cx="9906001" cy="111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26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6184</TotalTime>
  <Words>300</Words>
  <Application>Microsoft Office PowerPoint</Application>
  <PresentationFormat>A4 Paper (210x297 mm)</PresentationFormat>
  <Paragraphs>138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Paper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DTP Venky</dc:creator>
  <cp:lastModifiedBy>op</cp:lastModifiedBy>
  <cp:revision>688</cp:revision>
  <cp:lastPrinted>2024-11-12T05:20:13Z</cp:lastPrinted>
  <dcterms:created xsi:type="dcterms:W3CDTF">2017-01-19T10:33:36Z</dcterms:created>
  <dcterms:modified xsi:type="dcterms:W3CDTF">2025-05-06T05:13:19Z</dcterms:modified>
</cp:coreProperties>
</file>