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906000" cy="6858000" type="A4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0530" autoAdjust="0"/>
    <p:restoredTop sz="98551" autoAdjust="0"/>
  </p:normalViewPr>
  <p:slideViewPr>
    <p:cSldViewPr snapToGrid="0">
      <p:cViewPr>
        <p:scale>
          <a:sx n="100" d="100"/>
          <a:sy n="100" d="100"/>
        </p:scale>
        <p:origin x="-78" y="12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6" y="0"/>
            <a:ext cx="2946400" cy="4968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2C2A7C93-4566-4E75-AB09-90523BAB3F7F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8003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6463"/>
            <a:ext cx="5440363" cy="4468812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339"/>
            <a:ext cx="2946400" cy="4968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6" y="9431339"/>
            <a:ext cx="2946400" cy="4968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6AC56CB2-139E-4C12-A103-D9032F71B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56CB2-139E-4C12-A103-D9032F71B72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95300" y="3699804"/>
            <a:ext cx="899795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95300" y="1433732"/>
            <a:ext cx="899795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585595" y="3550126"/>
            <a:ext cx="321945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0955" y="3550126"/>
            <a:ext cx="321945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918710" y="3526302"/>
            <a:ext cx="4953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81D-4B54-45EF-A93D-562F314638FB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283B1-32C8-44E6-A98D-8EECB3ED45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81D-4B54-45EF-A93D-562F314638FB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83B1-32C8-44E6-A98D-8EECB3ED4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81D-4B54-45EF-A93D-562F314638FB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83B1-32C8-44E6-A98D-8EECB3ED4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5300" y="1524000"/>
            <a:ext cx="89154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27B81D-4B54-45EF-A93D-562F314638FB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0C283B1-32C8-44E6-A98D-8EECB3ED45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81D-4B54-45EF-A93D-562F314638FB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83B1-32C8-44E6-A98D-8EECB3ED45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3505200"/>
            <a:ext cx="85852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0" y="4958864"/>
            <a:ext cx="85852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42950" y="4916994"/>
            <a:ext cx="85852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81D-4B54-45EF-A93D-562F314638FB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83B1-32C8-44E6-A98D-8EECB3ED45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95300" y="1524000"/>
            <a:ext cx="4398264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035550" y="1524000"/>
            <a:ext cx="4398264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83B1-32C8-44E6-A98D-8EECB3ED45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81D-4B54-45EF-A93D-562F314638FB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399593"/>
            <a:ext cx="4376870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95300" y="2201896"/>
            <a:ext cx="437515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5037270" y="2201896"/>
            <a:ext cx="437515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5448"/>
            <a:ext cx="8915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5035550" y="1399593"/>
            <a:ext cx="4376870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09857" y="2180219"/>
            <a:ext cx="406146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51120" y="2180219"/>
            <a:ext cx="406146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81D-4B54-45EF-A93D-562F314638FB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83B1-32C8-44E6-A98D-8EECB3ED45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81D-4B54-45EF-A93D-562F314638FB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83B1-32C8-44E6-A98D-8EECB3ED4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95300" y="457200"/>
            <a:ext cx="67691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46950" y="1600200"/>
            <a:ext cx="2149602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7346950" y="457200"/>
            <a:ext cx="21463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27B81D-4B54-45EF-A93D-562F314638FB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C283B1-32C8-44E6-A98D-8EECB3ED45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850" y="457200"/>
            <a:ext cx="222885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300" y="457200"/>
            <a:ext cx="652145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1850" y="1600200"/>
            <a:ext cx="222885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81D-4B54-45EF-A93D-562F314638FB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283B1-32C8-44E6-A98D-8EECB3ED45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95300" y="1447800"/>
            <a:ext cx="89154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6273800" y="6203667"/>
            <a:ext cx="28067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27B81D-4B54-45EF-A93D-562F314638FB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11400" y="6203667"/>
            <a:ext cx="387985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111456" y="6181531"/>
            <a:ext cx="6604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0C283B1-32C8-44E6-A98D-8EECB3ED45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18007740"/>
              </p:ext>
            </p:extLst>
          </p:nvPr>
        </p:nvGraphicFramePr>
        <p:xfrm>
          <a:off x="132406" y="1015659"/>
          <a:ext cx="9691801" cy="593768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794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79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55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17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17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957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0781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0176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47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DATE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4" marR="6844" marT="84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24-02-2025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44" marR="6844" marT="8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25-02-2025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44" marR="6844" marT="8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26-02-2025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44" marR="6844" marT="8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27-02-2025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44" marR="6844" marT="8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28-02-2025</a:t>
                      </a:r>
                      <a:endParaRPr kumimoji="0" lang="en-US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4" marR="6844" marT="8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01-03-2025</a:t>
                      </a:r>
                      <a:endParaRPr kumimoji="0" lang="en-US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4" marR="6844" marT="8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02-03-2025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44" marR="6844" marT="8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7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DAY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4" marR="6844" marT="84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MONDAY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TUESDAY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WEDNESDAY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THURSDAY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FRIDAY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SATURDAY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SUNDAY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964">
                <a:tc rowSpan="5"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BREAKFAST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4" marR="6844" marT="8423" marB="0" vert="vert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Cereal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Chocos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Idli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Sambhar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Aloo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Tomato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Poha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Cereal Corn Flakes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Aloo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Nutri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Gobhi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Paratha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7970">
                <a:tc vMerge="1"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423" marR="8423" marT="8423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French Toast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Coconut Chutney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Puri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Bread Toast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Boiled Egg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Plain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Parantha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Pickle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3873"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23" marR="8423" marT="84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Bread Roll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Bread Toast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Semiyan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Roll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3873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23" marR="8423" marT="842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Bread Butter Jam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Butter 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Jam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Bread</a:t>
                      </a:r>
                      <a:r>
                        <a:rPr kumimoji="0" lang="en-US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Butter</a:t>
                      </a:r>
                      <a:r>
                        <a:rPr kumimoji="0" lang="en-US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Jam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Butter Jam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Bread Butter Jam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rtl="0" eaLnBrk="1" fontAlgn="ctr" latinLnBrk="0" hangingPunct="1"/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Bread Butter Jam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Bread Butter Jam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2617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23" marR="8423" marT="842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Hot milk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Hot Milk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(Almond)</a:t>
                      </a:r>
                      <a:endParaRPr kumimoji="0" lang="en-US" sz="1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rtl="0" eaLnBrk="1" fontAlgn="ctr" latinLnBrk="0" hangingPunct="1"/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Hot Milk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Hot</a:t>
                      </a:r>
                      <a:r>
                        <a:rPr kumimoji="0" lang="en-US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Milk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Hot Milk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Hot Milk</a:t>
                      </a:r>
                      <a:r>
                        <a:rPr kumimoji="0" lang="en-IN" sz="1000" b="0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(Almond)</a:t>
                      </a:r>
                      <a:endParaRPr kumimoji="0" lang="en-US" sz="10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Hot milk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79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BREAK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4" marR="6844" marT="84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Macaroni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Bhel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Puri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&amp; Tea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Butter Bun &amp; Tea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Aloo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Bonda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&amp; Tea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Patato</a:t>
                      </a:r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Sandwich &amp; Tea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797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LUNCH 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4" marR="6844" marT="8423" marB="0" vert="vert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Rajma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Curry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Dal</a:t>
                      </a:r>
                      <a:r>
                        <a:rPr lang="en-US" sz="1000" b="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Makhani</a:t>
                      </a:r>
                      <a:endParaRPr lang="en-US" sz="10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Dal</a:t>
                      </a:r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Fry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Kadi</a:t>
                      </a:r>
                      <a:r>
                        <a:rPr kumimoji="0" lang="en-US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Pakoda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Dal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Lobia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Kala Chana 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Masala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Rice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7970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23" marR="8423" marT="842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Jeera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Aloo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Beans </a:t>
                      </a:r>
                      <a:r>
                        <a:rPr lang="en-US" sz="1000" b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Aloo</a:t>
                      </a:r>
                      <a:endParaRPr lang="en-US" sz="10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Methi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Aloo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Masala</a:t>
                      </a:r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Aloo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Gobhi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Masala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Chapati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Tomato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Sorba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7970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23" marR="8423" marT="842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Rice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Rice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Rice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Rice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Rice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Pumpkin Masala 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Papad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7970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23" marR="8423" marT="842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Chapati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Chapati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Chapati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Chapati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Chapati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Rice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Pickle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3001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23" marR="8423" marT="842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Radish  Salad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Mix </a:t>
                      </a:r>
                      <a:r>
                        <a:rPr lang="en-US" sz="10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Salad</a:t>
                      </a:r>
                    </a:p>
                    <a:p>
                      <a:pPr algn="ctr"/>
                      <a:endParaRPr lang="en-US" sz="10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Mix 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Salad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Radish Salad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Mix 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Salad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Cucumber Salad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7970"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23" marR="8423" marT="842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en-US" sz="1000" b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Fruit - Papaya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Fruit - </a:t>
                      </a:r>
                      <a:r>
                        <a:rPr lang="en-US" sz="1000" b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Grapes</a:t>
                      </a:r>
                      <a:endParaRPr lang="en-US" sz="10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Fruit</a:t>
                      </a:r>
                      <a:r>
                        <a:rPr kumimoji="0" lang="en-US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Guava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Fruit</a:t>
                      </a:r>
                      <a:r>
                        <a:rPr kumimoji="0" lang="en-US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kumimoji="0" lang="en-US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Banana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Fruit</a:t>
                      </a:r>
                      <a:r>
                        <a:rPr kumimoji="0" lang="en-US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Guava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Fruit – </a:t>
                      </a:r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Papaya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Fruit – </a:t>
                      </a:r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Banana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479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E/Snacks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4" marR="6844" marT="84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Samosa</a:t>
                      </a:r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Tea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Onion </a:t>
                      </a:r>
                      <a:r>
                        <a:rPr kumimoji="0" lang="en-US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Kachori</a:t>
                      </a:r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Tea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Maggi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</a:t>
                      </a:r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Patties and Tea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Matar</a:t>
                      </a:r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Chat and Tea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</a:t>
                      </a:r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Patties and Tea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Tuck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4797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DINNER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4" marR="6844" marT="8423" marB="0" vert="vert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Chicken </a:t>
                      </a:r>
                      <a:r>
                        <a:rPr kumimoji="0" lang="en-US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Kolhapuri</a:t>
                      </a:r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Yellow </a:t>
                      </a:r>
                      <a:r>
                        <a:rPr kumimoji="0" lang="en-US" sz="1000" b="0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Dal</a:t>
                      </a:r>
                      <a:r>
                        <a:rPr kumimoji="0" lang="en-US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Tadka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Afghani chicken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Mix </a:t>
                      </a:r>
                      <a:r>
                        <a:rPr kumimoji="0" lang="en-US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Dal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Chilly Chicken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Yellow </a:t>
                      </a:r>
                      <a:r>
                        <a:rPr kumimoji="0" lang="en-US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Dal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Egg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Bhurji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47970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23" marR="8423" marT="84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Paneer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Kolhapuri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Mix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Afghani  </a:t>
                      </a:r>
                      <a:r>
                        <a:rPr kumimoji="0" lang="en-IN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Paneer</a:t>
                      </a:r>
                      <a:endParaRPr kumimoji="0" lang="en-IN" sz="1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Soya </a:t>
                      </a:r>
                      <a:r>
                        <a:rPr kumimoji="0" lang="en-US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Chilly Paneer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Aloo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Matar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Paneer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Bhurji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47970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23" marR="8423" marT="84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Rice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Rice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Rice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Rice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  Noodles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Rice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Plain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Parantha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47970"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23" marR="8423" marT="842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Chapati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Chapati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en-US" sz="1000" b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Chapati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en-US" sz="1000" b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Chapati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</a:t>
                      </a:r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Fried </a:t>
                      </a:r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Rice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Chapati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313873"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23" marR="8423" marT="842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Sirka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Onion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Cucumber Salad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Onion Salad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Mix 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Salad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Mix </a:t>
                      </a:r>
                      <a:r>
                        <a:rPr kumimoji="0"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Salad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247970"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23" marR="8423" marT="842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Sweet -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Jalebi</a:t>
                      </a:r>
                      <a:endParaRPr kumimoji="0"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rtl="0" eaLnBrk="1" fontAlgn="ctr" latinLnBrk="0" hangingPunct="1"/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Sweet -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Besan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Barfee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Sweet-</a:t>
                      </a:r>
                      <a:r>
                        <a:rPr kumimoji="0" lang="en-US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Gulab</a:t>
                      </a:r>
                      <a:r>
                        <a:rPr kumimoji="0" lang="en-US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Jamun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Sweet-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Gud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Para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Sweet –</a:t>
                      </a:r>
                      <a:r>
                        <a:rPr kumimoji="0" lang="en-US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Jalebi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Sweet –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Halwa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</a:tbl>
          </a:graphicData>
        </a:graphic>
      </p:graphicFrame>
      <p:pic>
        <p:nvPicPr>
          <p:cNvPr id="10" name="Picture 9" descr="Menu Header.jpg"/>
          <p:cNvPicPr>
            <a:picLocks noChangeAspect="1"/>
          </p:cNvPicPr>
          <p:nvPr/>
        </p:nvPicPr>
        <p:blipFill>
          <a:blip r:embed="rId3"/>
          <a:srcRect r="8406"/>
          <a:stretch>
            <a:fillRect/>
          </a:stretch>
        </p:blipFill>
        <p:spPr>
          <a:xfrm>
            <a:off x="18105" y="-72424"/>
            <a:ext cx="9906001" cy="1115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126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5873</TotalTime>
  <Words>292</Words>
  <Application>Microsoft Office PowerPoint</Application>
  <PresentationFormat>A4 Paper (210x297 mm)</PresentationFormat>
  <Paragraphs>146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Paper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DTP Venky</dc:creator>
  <cp:lastModifiedBy>op</cp:lastModifiedBy>
  <cp:revision>578</cp:revision>
  <cp:lastPrinted>2024-11-12T05:20:13Z</cp:lastPrinted>
  <dcterms:created xsi:type="dcterms:W3CDTF">2017-01-19T10:33:36Z</dcterms:created>
  <dcterms:modified xsi:type="dcterms:W3CDTF">2025-02-27T06:54:46Z</dcterms:modified>
</cp:coreProperties>
</file>